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30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91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75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91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36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7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8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96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72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77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8C79-911B-4973-B74B-E003E13D5E33}" type="datetimeFigureOut">
              <a:rPr lang="de-DE" smtClean="0"/>
              <a:t>15.11.2022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87361-F9EF-49CE-ADDE-B9EB4C5A05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0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7"/>
            <a:ext cx="12115803" cy="5605804"/>
          </a:xfrm>
          <a:prstGeom prst="rect">
            <a:avLst/>
          </a:prstGeom>
        </p:spPr>
      </p:pic>
      <p:pic>
        <p:nvPicPr>
          <p:cNvPr id="10" name="Grafik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73" y="5185063"/>
            <a:ext cx="1475509" cy="1381989"/>
          </a:xfrm>
          <a:prstGeom prst="rect">
            <a:avLst/>
          </a:prstGeom>
          <a:noFill/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05371"/>
              </p:ext>
            </p:extLst>
          </p:nvPr>
        </p:nvGraphicFramePr>
        <p:xfrm>
          <a:off x="2171701" y="1018413"/>
          <a:ext cx="8395858" cy="4092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7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8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Wochentag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Uhrzeit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</a:rPr>
                        <a:t>Sportart</a:t>
                      </a:r>
                      <a:endParaRPr lang="de-DE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</a:rPr>
                        <a:t>Übungsleiter/in</a:t>
                      </a:r>
                      <a:endParaRPr lang="de-DE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Ort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</a:rPr>
                        <a:t>Montag</a:t>
                      </a:r>
                      <a:endParaRPr lang="de-DE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</a:rPr>
                        <a:t>18.00 - 19.00</a:t>
                      </a:r>
                      <a:endParaRPr lang="de-DE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Frauenturnen Senioren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Siglinde Reuter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DGH Allmannsweiler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</a:rPr>
                        <a:t> </a:t>
                      </a:r>
                      <a:endParaRPr lang="de-DE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19.00 - 20.00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Frauenturnen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Siglinde Reuter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DGH Allmannsweiler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 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19.00 - 20.00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Frauenturnen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Marianne </a:t>
                      </a:r>
                      <a:r>
                        <a:rPr lang="de-DE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Endlein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DGH </a:t>
                      </a:r>
                      <a:r>
                        <a:rPr lang="de-DE" sz="1000" dirty="0" err="1">
                          <a:effectLst/>
                          <a:latin typeface="+mn-lt"/>
                        </a:rPr>
                        <a:t>Renhardsweiler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</a:rPr>
                        <a:t> </a:t>
                      </a:r>
                      <a:endParaRPr lang="de-DE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19.00 – 20.00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Pilates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Gerlinde Langenfeld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Kleine Schulturnhalle Renhardsweiler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</a:rPr>
                        <a:t> </a:t>
                      </a:r>
                      <a:endParaRPr lang="de-DE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19.00 - 20.00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</a:rPr>
                        <a:t>Fitnessgruppe</a:t>
                      </a:r>
                      <a:endParaRPr lang="de-DE" sz="1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Marianne Traub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Turnhalle Reichenbach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Dienstag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Mittwoch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18.30 - 19.30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err="1">
                          <a:effectLst/>
                          <a:latin typeface="+mn-lt"/>
                        </a:rPr>
                        <a:t>AfterWorkout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</a:rPr>
                        <a:t>Maria Geiger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DGH Allmannsweiler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Donnerstag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16.00 - 17.00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Eltern-Kind-Turnen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Gutermann, Katharina Fürst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Kleine Schulturnhalle Renhardsweiler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 Freitag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19.30 - 21.00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Männerturnen</a:t>
                      </a: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+mn-lt"/>
                        </a:rPr>
                        <a:t>DGH </a:t>
                      </a:r>
                      <a:r>
                        <a:rPr lang="de-DE" sz="1000" dirty="0" err="1">
                          <a:effectLst/>
                          <a:latin typeface="+mn-lt"/>
                        </a:rPr>
                        <a:t>Renhardsweiler</a:t>
                      </a:r>
                      <a:endParaRPr lang="de-DE" sz="1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13367" y="222949"/>
            <a:ext cx="5247409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fornian FB" panose="0207040306080B030204" pitchFamily="18" charset="0"/>
              </a:rPr>
              <a:t>SVR Sportangebot Breitensport</a:t>
            </a:r>
          </a:p>
        </p:txBody>
      </p:sp>
      <p:sp>
        <p:nvSpPr>
          <p:cNvPr id="7" name="Textfeld 6"/>
          <p:cNvSpPr txBox="1"/>
          <p:nvPr/>
        </p:nvSpPr>
        <p:spPr>
          <a:xfrm rot="16200000">
            <a:off x="-314949" y="2875216"/>
            <a:ext cx="410174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/>
              <a:t>Breitensport</a:t>
            </a:r>
          </a:p>
        </p:txBody>
      </p:sp>
      <p:pic>
        <p:nvPicPr>
          <p:cNvPr id="9" name="Grafik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558" y="514940"/>
            <a:ext cx="1548245" cy="1386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4392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Breitbild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Californian FB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Patrick</dc:creator>
  <cp:lastModifiedBy>Anja</cp:lastModifiedBy>
  <cp:revision>18</cp:revision>
  <dcterms:created xsi:type="dcterms:W3CDTF">2015-03-27T16:28:10Z</dcterms:created>
  <dcterms:modified xsi:type="dcterms:W3CDTF">2022-11-15T09:08:26Z</dcterms:modified>
</cp:coreProperties>
</file>